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27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1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4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896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763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276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68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8294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95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2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83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57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79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36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9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70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21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C75DE34-2F19-46B0-BCBB-B88FAD919C42}" type="datetimeFigureOut">
              <a:rPr lang="es-ES" smtClean="0"/>
              <a:t>24/02/2015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52CEB0-8EFE-47BB-AB85-4996B70C6F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80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088591" y="1331718"/>
            <a:ext cx="87360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FUENTE DE ALIMENTACIÓN</a:t>
            </a:r>
          </a:p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VARIABLE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6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66107" y="417318"/>
            <a:ext cx="2440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SALIDA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0" name="Picture 2" descr="http://st-elf.electronicafacil.net/esquemas/esq79/esquema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344" y="1716646"/>
            <a:ext cx="9159729" cy="366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2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8464" y="2915820"/>
            <a:ext cx="10135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COMPONENTES DE UNA FUENTE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3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http://st-elf.electronicafacil.net/tutoriales/172/clip_image00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97" y="2047742"/>
            <a:ext cx="10200067" cy="2112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6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78782" y="597622"/>
            <a:ext cx="79889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/>
              <a:t>Transformador de entrada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http://st-elf.electronicafacil.net/tutoriales/172/clip_image0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196" y="2682226"/>
            <a:ext cx="4704813" cy="2598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http://st-elf.electronicafacil.net/tutoriales/172/clip_image005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350" y="2470529"/>
            <a:ext cx="4808941" cy="3002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9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13726" y="1035504"/>
            <a:ext cx="6799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5400" b="1" dirty="0"/>
              <a:t>Rectificador </a:t>
            </a:r>
            <a:r>
              <a:rPr lang="es-ES" sz="5400" b="1" dirty="0" smtClean="0"/>
              <a:t>de </a:t>
            </a:r>
            <a:r>
              <a:rPr lang="es-ES" sz="5400" b="1" dirty="0"/>
              <a:t>diodos</a:t>
            </a:r>
            <a:endParaRPr lang="es-ES" sz="5400" dirty="0"/>
          </a:p>
        </p:txBody>
      </p:sp>
      <p:pic>
        <p:nvPicPr>
          <p:cNvPr id="3" name="Imagen 2" descr="http://st-elf.electronicafacil.net/tutoriales/172/clip_image004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78" y="3110114"/>
            <a:ext cx="5111974" cy="2131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http://st-elf.electronicafacil.net/tutoriales/172/clip_image009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93" y="3005340"/>
            <a:ext cx="5515365" cy="2236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48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http://st-elf.electronicafacil.net/tutoriales/172/clip_image009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113" y="296214"/>
            <a:ext cx="6050253" cy="1972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 descr="http://st-elf.electronicafacil.net/tutoriales/172/clip_image010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332" y="3142446"/>
            <a:ext cx="6173005" cy="3106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71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947179" y="636259"/>
            <a:ext cx="22461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filtro</a:t>
            </a:r>
          </a:p>
        </p:txBody>
      </p:sp>
      <p:pic>
        <p:nvPicPr>
          <p:cNvPr id="4" name="Imagen 3" descr="http://st-elf.electronicafacil.net/tutoriales/172/clip_image01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12" y="1944541"/>
            <a:ext cx="5446086" cy="1976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http://st-elf.electronicafacil.net/tutoriales/172/clip_image016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480" y="4774708"/>
            <a:ext cx="4476750" cy="1819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9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290441" y="687775"/>
            <a:ext cx="37914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/>
              <a:t>El regulador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agen 3" descr="http://st-elf.electronicafacil.net/tutoriales/172/clip_image02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56" y="1997634"/>
            <a:ext cx="8783391" cy="2741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79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63007" y="520349"/>
            <a:ext cx="84387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/>
              <a:t>Regulador ajustable LM317:</a:t>
            </a:r>
            <a:endParaRPr lang="es-ES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AutoShape 2" descr="Resultado de imagen para FUENTE VARIABLE LM3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 descr="LM317 y esquema de regul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957" y="2242958"/>
            <a:ext cx="6641017" cy="339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79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23</Words>
  <Application>Microsoft Office PowerPoint</Application>
  <PresentationFormat>Panorámica</PresentationFormat>
  <Paragraphs>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</dc:creator>
  <cp:lastModifiedBy>Luis</cp:lastModifiedBy>
  <cp:revision>3</cp:revision>
  <dcterms:created xsi:type="dcterms:W3CDTF">2015-02-25T02:07:20Z</dcterms:created>
  <dcterms:modified xsi:type="dcterms:W3CDTF">2015-02-25T02:37:08Z</dcterms:modified>
</cp:coreProperties>
</file>