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8F873-D3EF-4AF2-A27B-A715A97D9DDD}" type="datetimeFigureOut">
              <a:rPr lang="es-MX"/>
              <a:pPr>
                <a:defRPr/>
              </a:pPr>
              <a:t>18/06/2015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C18BA-7AA8-4B57-9783-189818C22AB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3581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D8523F-E96C-4EB6-A44B-F88A564B3922}" type="datetimeFigureOut">
              <a:rPr lang="es-MX"/>
              <a:pPr>
                <a:defRPr/>
              </a:pPr>
              <a:t>18/06/2015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4A244-E718-4DC5-B6C4-84183C2982F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5134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0F8609-79A0-46CE-901F-76EF13F56E84}" type="datetimeFigureOut">
              <a:rPr lang="es-MX"/>
              <a:pPr>
                <a:defRPr/>
              </a:pPr>
              <a:t>18/06/2015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CB3A0-0208-45AC-9E8A-567EBC3CF86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7684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F6ECB-F002-47F9-A99A-007817824EC2}" type="datetimeFigureOut">
              <a:rPr lang="es-MX"/>
              <a:pPr>
                <a:defRPr/>
              </a:pPr>
              <a:t>18/06/2015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87D1A-233C-4067-9FEB-BC8A4A9A06B9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9793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F88B6-5F5D-43FA-A613-DCDD8B090573}" type="datetimeFigureOut">
              <a:rPr lang="es-MX"/>
              <a:pPr>
                <a:defRPr/>
              </a:pPr>
              <a:t>18/06/2015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F0444-842A-4682-B3E8-E79432E9DEE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028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09C55-39FA-45D9-8AD1-314C34223176}" type="datetimeFigureOut">
              <a:rPr lang="es-MX"/>
              <a:pPr>
                <a:defRPr/>
              </a:pPr>
              <a:t>18/06/2015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8B096-69BF-4C8B-8EEF-1EBDF51D34F2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6437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5307B-1C5E-4C6E-A638-42AFEDDE3C43}" type="datetimeFigureOut">
              <a:rPr lang="es-MX"/>
              <a:pPr>
                <a:defRPr/>
              </a:pPr>
              <a:t>18/06/2015</a:t>
            </a:fld>
            <a:endParaRPr lang="es-MX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F6A6F-989E-42B2-BFF4-C1CC0FB493DB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4856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FA474-0525-4EDD-B6A1-96F996CF6B98}" type="datetimeFigureOut">
              <a:rPr lang="es-MX"/>
              <a:pPr>
                <a:defRPr/>
              </a:pPr>
              <a:t>18/06/2015</a:t>
            </a:fld>
            <a:endParaRPr lang="es-MX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14A8B-064D-4EC7-9FFF-47DAA1253FA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0069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8BB58-BFC4-4498-9E89-495AF8561930}" type="datetimeFigureOut">
              <a:rPr lang="es-MX"/>
              <a:pPr>
                <a:defRPr/>
              </a:pPr>
              <a:t>18/06/2015</a:t>
            </a:fld>
            <a:endParaRPr lang="es-MX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23CF4-9A17-40CE-8EA1-2E05CFD391D1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573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D8BC4-B64E-4E7C-8A4C-A9D7C127CE6A}" type="datetimeFigureOut">
              <a:rPr lang="es-MX"/>
              <a:pPr>
                <a:defRPr/>
              </a:pPr>
              <a:t>18/06/2015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D24CF-1D49-4A2E-9748-06D64B6D0BE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09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AB8C0-0244-4BC8-B954-42F252CC61B1}" type="datetimeFigureOut">
              <a:rPr lang="es-MX"/>
              <a:pPr>
                <a:defRPr/>
              </a:pPr>
              <a:t>18/06/2015</a:t>
            </a:fld>
            <a:endParaRPr lang="es-MX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B65F0-125C-4987-8413-99474626D14C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4778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MX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75F692E-5C72-4184-A58C-F7120BF9FE1A}" type="datetimeFigureOut">
              <a:rPr lang="es-MX"/>
              <a:pPr>
                <a:defRPr/>
              </a:pPr>
              <a:t>18/06/2015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E9B2781-E492-46CC-B6FE-0DAFBB59ABC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Título"/>
          <p:cNvSpPr>
            <a:spLocks noGrp="1"/>
          </p:cNvSpPr>
          <p:nvPr>
            <p:ph type="ctrTitle"/>
          </p:nvPr>
        </p:nvSpPr>
        <p:spPr>
          <a:xfrm>
            <a:off x="685800" y="1428750"/>
            <a:ext cx="7772400" cy="2857500"/>
          </a:xfrm>
        </p:spPr>
        <p:txBody>
          <a:bodyPr/>
          <a:lstStyle/>
          <a:p>
            <a:pPr eaLnBrk="1" hangingPunct="1"/>
            <a:r>
              <a:rPr lang="es-MX" b="1" smtClean="0"/>
              <a:t>NORMA Oficial Mexicana NOM-001-SEDE-2012, Instalaciones Eléctricas (utilización).</a:t>
            </a:r>
            <a:endParaRPr lang="es-MX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37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s-MX" dirty="0" smtClean="0"/>
              <a:t>El objetivo de esta NOM es establecer las especificaciones y lineamientos de carácter técnico que deben satisfacer las instalaciones destinadas a la utilización de la energía eléctrica, a fin de que ofrezcan condiciones adecuadas de seguridad para las personas y sus propiedades, en lo referente a la protección contra: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00"/>
          </a:xfrm>
        </p:spPr>
        <p:txBody>
          <a:bodyPr rtlCol="0">
            <a:normAutofit fontScale="90000"/>
          </a:bodyPr>
          <a:lstStyle/>
          <a:p>
            <a:pPr marL="742950" indent="-742950" algn="l" eaLnBrk="1" fontAlgn="auto" hangingPunct="1">
              <a:spcAft>
                <a:spcPts val="0"/>
              </a:spcAft>
              <a:defRPr/>
            </a:pPr>
            <a:r>
              <a:rPr lang="es-MX" dirty="0" smtClean="0"/>
              <a:t>	- Los choques eléctricos.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- Los efectos térmicos.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- </a:t>
            </a:r>
            <a:r>
              <a:rPr lang="es-MX" dirty="0" err="1" smtClean="0"/>
              <a:t>Sobrecorrientes</a:t>
            </a:r>
            <a:r>
              <a:rPr lang="es-MX" dirty="0" smtClean="0"/>
              <a:t>.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- Las corrientes de falla.</a:t>
            </a:r>
            <a:br>
              <a:rPr lang="es-MX" dirty="0" smtClean="0"/>
            </a:br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- Sobretensiones.</a:t>
            </a:r>
            <a:br>
              <a:rPr lang="es-MX" dirty="0" smtClean="0"/>
            </a:br>
            <a:endParaRPr lang="es-MX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8987"/>
          </a:xfrm>
        </p:spPr>
        <p:txBody>
          <a:bodyPr/>
          <a:lstStyle/>
          <a:p>
            <a:pPr algn="l" eaLnBrk="1" hangingPunct="1"/>
            <a:r>
              <a:rPr lang="es-MX" smtClean="0"/>
              <a:t>El cumplimiento de las disposiciones indicadas en esta norma garantiza el uso de la energía eléctrica en forma segura; asimismo esta norma no intenta ser una guía de diseño, ni un manual de instrucciones para personas no calificadas.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Título"/>
          <p:cNvSpPr>
            <a:spLocks noGrp="1"/>
          </p:cNvSpPr>
          <p:nvPr>
            <p:ph type="title"/>
          </p:nvPr>
        </p:nvSpPr>
        <p:spPr>
          <a:xfrm>
            <a:off x="285750" y="1714500"/>
            <a:ext cx="8229600" cy="2797175"/>
          </a:xfrm>
        </p:spPr>
        <p:txBody>
          <a:bodyPr/>
          <a:lstStyle/>
          <a:p>
            <a:pPr eaLnBrk="1" hangingPunct="1"/>
            <a:r>
              <a:rPr lang="es-MX" b="1" smtClean="0"/>
              <a:t>ARTICULO 445 – GENERADORES</a:t>
            </a:r>
            <a:endParaRPr lang="es-MX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62"/>
          </a:xfrm>
        </p:spPr>
        <p:txBody>
          <a:bodyPr/>
          <a:lstStyle/>
          <a:p>
            <a:pPr algn="l" eaLnBrk="1" hangingPunct="1"/>
            <a:r>
              <a:rPr lang="es-MX" b="1" smtClean="0"/>
              <a:t>445-1. Alcance.</a:t>
            </a:r>
            <a:br>
              <a:rPr lang="es-MX" b="1" smtClean="0"/>
            </a:br>
            <a:r>
              <a:rPr lang="es-MX" b="1" smtClean="0"/>
              <a:t>445-2. Ubicación.</a:t>
            </a:r>
            <a:br>
              <a:rPr lang="es-MX" b="1" smtClean="0"/>
            </a:br>
            <a:r>
              <a:rPr lang="es-MX" b="1" smtClean="0"/>
              <a:t>445-3. Marcado.</a:t>
            </a:r>
            <a:br>
              <a:rPr lang="es-MX" b="1" smtClean="0"/>
            </a:br>
            <a:r>
              <a:rPr lang="es-MX" b="1" smtClean="0"/>
              <a:t>445-4. Protección contra sobrecorriente.</a:t>
            </a:r>
            <a:br>
              <a:rPr lang="es-MX" b="1" smtClean="0"/>
            </a:br>
            <a:r>
              <a:rPr lang="es-MX" b="1" smtClean="0"/>
              <a:t>445-5. Capacidad de conducción de corriente de los conductores.</a:t>
            </a:r>
            <a:endParaRPr lang="es-MX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40425"/>
          </a:xfrm>
        </p:spPr>
        <p:txBody>
          <a:bodyPr/>
          <a:lstStyle/>
          <a:p>
            <a:pPr algn="l" eaLnBrk="1" hangingPunct="1"/>
            <a:r>
              <a:rPr lang="es-MX" b="1" smtClean="0"/>
              <a:t>445-6. Protección de las partes vivas.</a:t>
            </a:r>
            <a:br>
              <a:rPr lang="es-MX" b="1" smtClean="0"/>
            </a:br>
            <a:r>
              <a:rPr lang="es-MX" b="1" smtClean="0"/>
              <a:t>445-7. Resguardos para operadores.</a:t>
            </a:r>
            <a:br>
              <a:rPr lang="es-MX" b="1" smtClean="0"/>
            </a:br>
            <a:r>
              <a:rPr lang="es-MX" b="1" smtClean="0"/>
              <a:t>445-8. Boquillas.</a:t>
            </a:r>
            <a:endParaRPr lang="es-MX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119</Words>
  <Application>Microsoft Office PowerPoint</Application>
  <PresentationFormat>Presentación en pantalla (4:3)</PresentationFormat>
  <Paragraphs>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de Office</vt:lpstr>
      <vt:lpstr>NORMA Oficial Mexicana NOM-001-SEDE-2012, Instalaciones Eléctricas (utilización).</vt:lpstr>
      <vt:lpstr>El objetivo de esta NOM es establecer las especificaciones y lineamientos de carácter técnico que deben satisfacer las instalaciones destinadas a la utilización de la energía eléctrica, a fin de que ofrezcan condiciones adecuadas de seguridad para las personas y sus propiedades, en lo referente a la protección contra:</vt:lpstr>
      <vt:lpstr> - Los choques eléctricos.  - Los efectos térmicos.  - Sobrecorrientes.  - Las corrientes de falla.  - Sobretensiones. </vt:lpstr>
      <vt:lpstr>El cumplimiento de las disposiciones indicadas en esta norma garantiza el uso de la energía eléctrica en forma segura; asimismo esta norma no intenta ser una guía de diseño, ni un manual de instrucciones para personas no calificadas.</vt:lpstr>
      <vt:lpstr>ARTICULO 445 – GENERADORES</vt:lpstr>
      <vt:lpstr>445-1. Alcance. 445-2. Ubicación. 445-3. Marcado. 445-4. Protección contra sobrecorriente. 445-5. Capacidad de conducción de corriente de los conductores.</vt:lpstr>
      <vt:lpstr>445-6. Protección de las partes vivas. 445-7. Resguardos para operadores. 445-8. Boquillas.</vt:lpstr>
    </vt:vector>
  </TitlesOfParts>
  <Company>Lan Party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NORMA Oficial Mexicana NOM-001-SEDE-2005, Instalaciones Eléctricas (utilización).</dc:title>
  <dc:creator>ESCRITORIO</dc:creator>
  <cp:lastModifiedBy>Luis</cp:lastModifiedBy>
  <cp:revision>3</cp:revision>
  <dcterms:created xsi:type="dcterms:W3CDTF">2011-02-23T03:28:27Z</dcterms:created>
  <dcterms:modified xsi:type="dcterms:W3CDTF">2015-06-18T21:58:01Z</dcterms:modified>
</cp:coreProperties>
</file>